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7C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39D0A-861B-D348-A8B0-291BEFADB18F}" type="datetimeFigureOut">
              <a:rPr lang="en-US" smtClean="0"/>
              <a:t>1/13/25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E804D-E42B-6149-8F00-0AE926886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914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1E804D-E42B-6149-8F00-0AE926886E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636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0F54B0B-4751-97A3-08D4-B0AF0793FC6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D7C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E49CD6-989B-14E5-407D-4C86965329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Autofit/>
          </a:bodyPr>
          <a:lstStyle>
            <a:lvl1pPr algn="ctr">
              <a:defRPr sz="8000" b="1" i="0">
                <a:solidFill>
                  <a:schemeClr val="bg1"/>
                </a:solidFill>
                <a:latin typeface="Gotham Bold" pitchFamily="2" charset="0"/>
                <a:cs typeface="Gotham Bold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BAA8AF-F18E-522A-674B-FB06958FCA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9" name="Picture 8" descr="A black and white logo&#10;&#10;Description automatically generated">
            <a:extLst>
              <a:ext uri="{FF2B5EF4-FFF2-40B4-BE49-F238E27FC236}">
                <a16:creationId xmlns:a16="http://schemas.microsoft.com/office/drawing/2014/main" id="{F412D1B9-C4E0-408E-EDC0-15BB3D3A5F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21754" y="5060992"/>
            <a:ext cx="2948491" cy="818274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479A774-680D-DC04-3304-F4A6277E5D40}"/>
              </a:ext>
            </a:extLst>
          </p:cNvPr>
          <p:cNvCxnSpPr/>
          <p:nvPr userDrawn="1"/>
        </p:nvCxnSpPr>
        <p:spPr>
          <a:xfrm>
            <a:off x="1236783" y="3509963"/>
            <a:ext cx="9718431" cy="0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0617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57085-21A6-A80A-A7AE-AF2F04513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5510F1-6F40-A685-2B9D-D505AFB56D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A7999-B2F1-7079-8B0E-053A35498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61327"/>
            <a:ext cx="4114800" cy="365125"/>
          </a:xfrm>
        </p:spPr>
        <p:txBody>
          <a:bodyPr/>
          <a:lstStyle/>
          <a:p>
            <a:r>
              <a:rPr lang="en-US"/>
              <a:t>EDIT THIS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E2B20-CB31-9CA7-404D-13177D6A1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E744-2F6F-7B44-BB9F-862CBFF1E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78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DB4DF3-E5CF-EC56-51A0-AA1EC7184C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171A21-B25A-9FA9-D4E1-B43FC42887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F3003-8FD1-659E-E7F8-FD38F2298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61327"/>
            <a:ext cx="4114800" cy="365125"/>
          </a:xfrm>
        </p:spPr>
        <p:txBody>
          <a:bodyPr/>
          <a:lstStyle/>
          <a:p>
            <a:r>
              <a:rPr lang="en-US"/>
              <a:t>EDIT THIS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244E7-2C4C-EF82-B068-87CB804B9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E744-2F6F-7B44-BB9F-862CBFF1E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1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8B2A5-CC56-6EA6-CA57-E0D0A43E0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80B7A-8621-6FE3-F391-E885C8D94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90114"/>
            <a:ext cx="6289431" cy="4094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D29F1-C785-3115-D745-20EBBAF9F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61327"/>
            <a:ext cx="4114800" cy="365125"/>
          </a:xfrm>
        </p:spPr>
        <p:txBody>
          <a:bodyPr/>
          <a:lstStyle/>
          <a:p>
            <a:r>
              <a:rPr lang="en-US" dirty="0"/>
              <a:t>EDIT THIS TITLE (insert&gt;footer &amp; header)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B1AA89-A47D-CD8B-90C1-A81804EB5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E744-2F6F-7B44-BB9F-862CBFF1EA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525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AC415-0222-6841-3BF7-3E968E02A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9477"/>
            <a:ext cx="10515600" cy="259299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CF5AD6-6A3D-7122-01AF-96546B9C7C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71E50-7F78-1096-DD4A-140B743E2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61327"/>
            <a:ext cx="4114800" cy="365125"/>
          </a:xfrm>
        </p:spPr>
        <p:txBody>
          <a:bodyPr/>
          <a:lstStyle/>
          <a:p>
            <a:r>
              <a:rPr lang="en-US"/>
              <a:t>EDIT THIS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661A84-E098-B6BF-CC55-D3F63BBD3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E744-2F6F-7B44-BB9F-862CBFF1EAE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9843097-68C0-3D86-DF59-FF0BCAC355F3}"/>
              </a:ext>
            </a:extLst>
          </p:cNvPr>
          <p:cNvSpPr/>
          <p:nvPr userDrawn="1"/>
        </p:nvSpPr>
        <p:spPr>
          <a:xfrm>
            <a:off x="-164123" y="1488831"/>
            <a:ext cx="12496800" cy="3751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432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5D56F-BDB6-2E97-3ECA-898D22EB9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4B9FB-0073-672E-88BD-8985783C49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81600" cy="3836620"/>
          </a:xfrm>
          <a:solidFill>
            <a:srgbClr val="2D7CC0"/>
          </a:solidFill>
        </p:spPr>
        <p:txBody>
          <a:bodyPr anchor="ctr" anchorCtr="0"/>
          <a:lstStyle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B1C013-65E3-75B8-C583-173DF24A0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836620"/>
          </a:xfrm>
          <a:solidFill>
            <a:srgbClr val="2D7CC0"/>
          </a:solidFill>
        </p:spPr>
        <p:txBody>
          <a:bodyPr anchor="ctr" anchorCtr="0"/>
          <a:lstStyle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510129-8457-E147-9365-3B3282323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61327"/>
            <a:ext cx="4114800" cy="365125"/>
          </a:xfrm>
        </p:spPr>
        <p:txBody>
          <a:bodyPr/>
          <a:lstStyle/>
          <a:p>
            <a:r>
              <a:rPr lang="en-US"/>
              <a:t>EDIT THIS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FA7DAC-6C7D-666E-3148-864A5609A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E744-2F6F-7B44-BB9F-862CBFF1E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50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11DB0-7471-8061-F453-A2DFC2673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E0491E-557C-281B-AFBE-477A363FEA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982B3F-0F61-9712-54E3-001706DF79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795248-8807-D73C-2BD9-2D1C3026B7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B2C3F4-BF04-8B9E-D5C7-2D86828340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CA8075-CED6-0CC4-1381-897EE87F5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61327"/>
            <a:ext cx="4114800" cy="365125"/>
          </a:xfrm>
        </p:spPr>
        <p:txBody>
          <a:bodyPr/>
          <a:lstStyle/>
          <a:p>
            <a:r>
              <a:rPr lang="en-US"/>
              <a:t>EDIT THIS TITLE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AA313A-5145-D98F-B819-8028713CF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E744-2F6F-7B44-BB9F-862CBFF1E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246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E3106CB-0F37-6E13-81B6-D1A86581D66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D7C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D0A6A9-B8A7-02EF-E4FD-B21C30D37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2589945"/>
            <a:ext cx="10515600" cy="1325563"/>
          </a:xfrm>
        </p:spPr>
        <p:txBody>
          <a:bodyPr/>
          <a:lstStyle>
            <a:lvl1pPr>
              <a:defRPr b="1" i="0">
                <a:solidFill>
                  <a:schemeClr val="bg1"/>
                </a:solidFill>
                <a:latin typeface="Gotham Bold" pitchFamily="2" charset="0"/>
                <a:cs typeface="Gotham Bold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220425-1478-BD07-E59C-CD1BF70B6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E744-2F6F-7B44-BB9F-862CBFF1EAE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black and white logo&#10;&#10;Description automatically generated">
            <a:extLst>
              <a:ext uri="{FF2B5EF4-FFF2-40B4-BE49-F238E27FC236}">
                <a16:creationId xmlns:a16="http://schemas.microsoft.com/office/drawing/2014/main" id="{72C47F85-7EAA-AB54-82FD-B5BE3652782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-2637693" y="2464361"/>
            <a:ext cx="6951785" cy="192928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B50FD7B-E51A-5A1B-1D81-B00C3446231B}"/>
              </a:ext>
            </a:extLst>
          </p:cNvPr>
          <p:cNvCxnSpPr>
            <a:cxnSpLocks/>
          </p:cNvCxnSpPr>
          <p:nvPr userDrawn="1"/>
        </p:nvCxnSpPr>
        <p:spPr>
          <a:xfrm>
            <a:off x="3012831" y="3938954"/>
            <a:ext cx="9179169" cy="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2379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FB6510-FB86-E708-5C04-BA5D5B906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61327"/>
            <a:ext cx="4114800" cy="365125"/>
          </a:xfrm>
        </p:spPr>
        <p:txBody>
          <a:bodyPr/>
          <a:lstStyle/>
          <a:p>
            <a:r>
              <a:rPr lang="en-US"/>
              <a:t>EDIT THIS TITLE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2A130C-3929-0727-225B-386FF79E9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E744-2F6F-7B44-BB9F-862CBFF1EAE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89CF06-A03A-DB47-2E10-3AE0489BC453}"/>
              </a:ext>
            </a:extLst>
          </p:cNvPr>
          <p:cNvSpPr/>
          <p:nvPr userDrawn="1"/>
        </p:nvSpPr>
        <p:spPr>
          <a:xfrm>
            <a:off x="-304800" y="1535723"/>
            <a:ext cx="12742984" cy="3282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3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9C04C-D512-DE56-1227-76C1D874C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723"/>
            <a:ext cx="3932237" cy="1600200"/>
          </a:xfrm>
        </p:spPr>
        <p:txBody>
          <a:bodyPr anchor="ctr" anchorCtr="0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E0CFB-40BA-4052-5430-531D9C018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984375"/>
            <a:ext cx="6172200" cy="3884613"/>
          </a:xfrm>
        </p:spPr>
        <p:txBody>
          <a:bodyPr anchor="ctr" anchorCtr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667C24-220D-C058-4A4C-16E7BF00B4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solidFill>
            <a:srgbClr val="2D7CC0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1DF3A5-88B7-B203-30CA-7E792053E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61327"/>
            <a:ext cx="4114800" cy="365125"/>
          </a:xfrm>
        </p:spPr>
        <p:txBody>
          <a:bodyPr/>
          <a:lstStyle/>
          <a:p>
            <a:r>
              <a:rPr lang="en-US"/>
              <a:t>EDIT THIS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32C7C4-00BD-D5A0-2659-DBBF2C989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E744-2F6F-7B44-BB9F-862CBFF1E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39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040D8-3124-8637-0E55-8658BF3AC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3446"/>
            <a:ext cx="3932237" cy="1600200"/>
          </a:xfrm>
        </p:spPr>
        <p:txBody>
          <a:bodyPr anchor="ctr" anchorCtr="0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1F51ED-B907-BED6-56DC-F01A0ED0E2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711569"/>
            <a:ext cx="6172200" cy="41494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5525DE-295F-A592-E060-FA02F813EC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noFill/>
          <a:ln w="53975">
            <a:solidFill>
              <a:srgbClr val="2D7CC0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932237"/>
                      <a:gd name="connsiteY0" fmla="*/ 0 h 3811588"/>
                      <a:gd name="connsiteX1" fmla="*/ 3932237 w 3932237"/>
                      <a:gd name="connsiteY1" fmla="*/ 0 h 3811588"/>
                      <a:gd name="connsiteX2" fmla="*/ 3932237 w 3932237"/>
                      <a:gd name="connsiteY2" fmla="*/ 3811588 h 3811588"/>
                      <a:gd name="connsiteX3" fmla="*/ 0 w 3932237"/>
                      <a:gd name="connsiteY3" fmla="*/ 3811588 h 3811588"/>
                      <a:gd name="connsiteX4" fmla="*/ 0 w 3932237"/>
                      <a:gd name="connsiteY4" fmla="*/ 0 h 3811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932237" h="3811588" extrusionOk="0">
                        <a:moveTo>
                          <a:pt x="0" y="0"/>
                        </a:moveTo>
                        <a:cubicBezTo>
                          <a:pt x="1504993" y="118645"/>
                          <a:pt x="2313253" y="116012"/>
                          <a:pt x="3932237" y="0"/>
                        </a:cubicBezTo>
                        <a:cubicBezTo>
                          <a:pt x="3799355" y="665952"/>
                          <a:pt x="4017188" y="2557953"/>
                          <a:pt x="3932237" y="3811588"/>
                        </a:cubicBezTo>
                        <a:cubicBezTo>
                          <a:pt x="2451115" y="3946188"/>
                          <a:pt x="1314834" y="3654392"/>
                          <a:pt x="0" y="3811588"/>
                        </a:cubicBezTo>
                        <a:cubicBezTo>
                          <a:pt x="-20187" y="2430092"/>
                          <a:pt x="-152480" y="143349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anchor="ctr" anchorCtr="1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407A10-9603-A0FB-03E7-5946B1B19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61327"/>
            <a:ext cx="4114800" cy="365125"/>
          </a:xfrm>
        </p:spPr>
        <p:txBody>
          <a:bodyPr/>
          <a:lstStyle/>
          <a:p>
            <a:r>
              <a:rPr lang="en-US"/>
              <a:t>EDIT THIS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BDC471-503E-7974-7C38-3A2F1D80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E744-2F6F-7B44-BB9F-862CBFF1E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0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1FF4A65-317C-7221-C578-C4871ABEC51C}"/>
              </a:ext>
            </a:extLst>
          </p:cNvPr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rgbClr val="2D7C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2AA7AC-D20C-D99A-8C6C-4C26D5F7E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ADE2AA-A25F-0115-18F8-6BDDC149C3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0285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9105B-767F-9F47-26CA-6C13FBB102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6132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>
                <a:solidFill>
                  <a:schemeClr val="bg1"/>
                </a:solidFill>
                <a:latin typeface="Gotham Bold" pitchFamily="2" charset="0"/>
                <a:cs typeface="Gotham Bold" pitchFamily="2" charset="0"/>
              </a:defRPr>
            </a:lvl1pPr>
          </a:lstStyle>
          <a:p>
            <a:r>
              <a:rPr lang="en-US" dirty="0"/>
              <a:t>EDIT THIS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2D1DC3-0A1F-198A-AD68-8345CCC9F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bg1"/>
                </a:solidFill>
                <a:latin typeface="Gotham Medium" pitchFamily="2" charset="0"/>
                <a:cs typeface="Gotham Medium" pitchFamily="2" charset="0"/>
              </a:defRPr>
            </a:lvl1pPr>
          </a:lstStyle>
          <a:p>
            <a:fld id="{79D1E744-2F6F-7B44-BB9F-862CBFF1EAE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7E1A95E-D255-708C-943A-A48BF03927B7}"/>
              </a:ext>
            </a:extLst>
          </p:cNvPr>
          <p:cNvCxnSpPr>
            <a:cxnSpLocks/>
          </p:cNvCxnSpPr>
          <p:nvPr userDrawn="1"/>
        </p:nvCxnSpPr>
        <p:spPr>
          <a:xfrm>
            <a:off x="-257908" y="1690688"/>
            <a:ext cx="12578862" cy="0"/>
          </a:xfrm>
          <a:prstGeom prst="line">
            <a:avLst/>
          </a:prstGeom>
          <a:ln w="34925">
            <a:solidFill>
              <a:srgbClr val="2D7C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A black and white logo&#10;&#10;Description automatically generated">
            <a:extLst>
              <a:ext uri="{FF2B5EF4-FFF2-40B4-BE49-F238E27FC236}">
                <a16:creationId xmlns:a16="http://schemas.microsoft.com/office/drawing/2014/main" id="{8D9EF9F4-4DD0-CFF2-7F7A-7CDD3CD7F45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191823" y="6287982"/>
            <a:ext cx="1808354" cy="501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080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rgbClr val="2D7CC0"/>
          </a:solidFill>
          <a:latin typeface="Gotham Book" pitchFamily="2" charset="0"/>
          <a:ea typeface="+mj-ea"/>
          <a:cs typeface="Gotham Book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Gotham Book" pitchFamily="2" charset="0"/>
          <a:ea typeface="+mn-ea"/>
          <a:cs typeface="Gotham Book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otham Book" pitchFamily="2" charset="0"/>
          <a:ea typeface="+mn-ea"/>
          <a:cs typeface="Gotham Book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otham Book" pitchFamily="2" charset="0"/>
          <a:ea typeface="+mn-ea"/>
          <a:cs typeface="Gotham Book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pitchFamily="2" charset="0"/>
          <a:ea typeface="+mn-ea"/>
          <a:cs typeface="Gotham Book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pitchFamily="2" charset="0"/>
          <a:ea typeface="+mn-ea"/>
          <a:cs typeface="Gotham Book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B33F8-362C-2215-804F-9261D27226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TEMPLATE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97B071-79F5-A90C-2591-04EC12792E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359901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B348E-979D-9341-0993-8AD9578AC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BA4E1-0611-E46B-BB9A-8B50BE9BE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Notes</a:t>
            </a:r>
          </a:p>
          <a:p>
            <a:r>
              <a:rPr lang="en-US" dirty="0"/>
              <a:t>More notes</a:t>
            </a:r>
          </a:p>
          <a:p>
            <a:r>
              <a:rPr lang="en-US" dirty="0"/>
              <a:t>Even more notes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326236-5BF3-C9A2-57E4-4C42D03DB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BT TRAINING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1B8D8-490C-4FB5-94FC-984DD355C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E744-2F6F-7B44-BB9F-862CBFF1EAE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389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F5978-998A-8BC4-C483-BD5FC396C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7323" y="2918191"/>
            <a:ext cx="10515600" cy="1325563"/>
          </a:xfrm>
        </p:spPr>
        <p:txBody>
          <a:bodyPr/>
          <a:lstStyle/>
          <a:p>
            <a:r>
              <a:rPr lang="en-US" dirty="0"/>
              <a:t>INTERMISSION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202A8DC-4B39-D425-EF87-7244DFFA4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E744-2F6F-7B44-BB9F-862CBFF1EAE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74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D5982-841D-17C7-375F-9CBD99482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BT-ALLY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9FEE9-6E23-38FF-B985-05A17D068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984375"/>
            <a:ext cx="6172200" cy="3884613"/>
          </a:xfrm>
        </p:spPr>
        <p:txBody>
          <a:bodyPr anchor="ctr" anchorCtr="0"/>
          <a:lstStyle/>
          <a:p>
            <a:r>
              <a:rPr lang="en-US" dirty="0"/>
              <a:t>MR16</a:t>
            </a:r>
          </a:p>
          <a:p>
            <a:r>
              <a:rPr lang="en-US" dirty="0"/>
              <a:t>G4 (BI-PIN)</a:t>
            </a:r>
          </a:p>
          <a:p>
            <a:r>
              <a:rPr lang="en-US" dirty="0"/>
              <a:t>PAR36</a:t>
            </a:r>
          </a:p>
          <a:p>
            <a:r>
              <a:rPr lang="en-US" dirty="0"/>
              <a:t>A19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F18CDE-C000-6FEE-4C94-9771A756694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bt</a:t>
            </a:r>
            <a:r>
              <a:rPr lang="en-US" dirty="0"/>
              <a:t>-ALLY bring RGBW capabilities to any fixture with the following socket types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3821A-AC07-B7FF-2A87-A948592C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BT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90706-3F04-21F1-30E4-F2B2F9998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E744-2F6F-7B44-BB9F-862CBFF1EAE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6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4540</TotalTime>
  <Words>39</Words>
  <Application>Microsoft Macintosh PowerPoint</Application>
  <PresentationFormat>Widescreen</PresentationFormat>
  <Paragraphs>19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Aptos</vt:lpstr>
      <vt:lpstr>Arial</vt:lpstr>
      <vt:lpstr>Gotham Bold</vt:lpstr>
      <vt:lpstr>Gotham Book</vt:lpstr>
      <vt:lpstr>Gotham Medium</vt:lpstr>
      <vt:lpstr>Office Theme</vt:lpstr>
      <vt:lpstr>TEMPLATE</vt:lpstr>
      <vt:lpstr>TITLE</vt:lpstr>
      <vt:lpstr>INTERMISSION</vt:lpstr>
      <vt:lpstr>BT-ALLY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Ethan Harwood</dc:creator>
  <cp:lastModifiedBy>Ethan Harwood</cp:lastModifiedBy>
  <cp:revision>12</cp:revision>
  <dcterms:created xsi:type="dcterms:W3CDTF">2024-10-04T14:09:30Z</dcterms:created>
  <dcterms:modified xsi:type="dcterms:W3CDTF">2025-01-13T22:57:01Z</dcterms:modified>
</cp:coreProperties>
</file>