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9" r:id="rId3"/>
    <p:sldId id="265" r:id="rId4"/>
    <p:sldId id="266" r:id="rId5"/>
    <p:sldId id="267" r:id="rId6"/>
    <p:sldId id="268" r:id="rId7"/>
    <p:sldId id="269" r:id="rId8"/>
    <p:sldId id="261" r:id="rId9"/>
    <p:sldId id="270" r:id="rId10"/>
    <p:sldId id="277" r:id="rId11"/>
    <p:sldId id="271" r:id="rId12"/>
    <p:sldId id="262" r:id="rId13"/>
    <p:sldId id="272" r:id="rId14"/>
    <p:sldId id="273" r:id="rId15"/>
    <p:sldId id="274" r:id="rId16"/>
    <p:sldId id="263" r:id="rId17"/>
    <p:sldId id="275" r:id="rId18"/>
    <p:sldId id="264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7C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>
        <p:scale>
          <a:sx n="100" d="100"/>
          <a:sy n="100" d="100"/>
        </p:scale>
        <p:origin x="1544" y="6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39D0A-861B-D348-A8B0-291BEFADB18F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1E804D-E42B-6149-8F00-0AE926886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14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0F54B0B-4751-97A3-08D4-B0AF0793FC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7C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E49CD6-989B-14E5-407D-4C86965329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Autofit/>
          </a:bodyPr>
          <a:lstStyle>
            <a:lvl1pPr algn="ctr">
              <a:defRPr sz="8000" b="1" i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BAA8AF-F18E-522A-674B-FB06958FC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F412D1B9-C4E0-408E-EDC0-15BB3D3A5F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1754" y="5060992"/>
            <a:ext cx="2948491" cy="81827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79A774-680D-DC04-3304-F4A6277E5D40}"/>
              </a:ext>
            </a:extLst>
          </p:cNvPr>
          <p:cNvCxnSpPr/>
          <p:nvPr userDrawn="1"/>
        </p:nvCxnSpPr>
        <p:spPr>
          <a:xfrm>
            <a:off x="1236783" y="3509963"/>
            <a:ext cx="9718431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0617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57085-21A6-A80A-A7AE-AF2F0451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5510F1-6F40-A685-2B9D-D505AFB56D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A7999-B2F1-7079-8B0E-053A35498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61327"/>
            <a:ext cx="4114800" cy="365125"/>
          </a:xfrm>
        </p:spPr>
        <p:txBody>
          <a:bodyPr/>
          <a:lstStyle/>
          <a:p>
            <a:r>
              <a:rPr lang="en-US"/>
              <a:t>EDIT THIS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E2B20-CB31-9CA7-404D-13177D6A1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878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DB4DF3-E5CF-EC56-51A0-AA1EC7184C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171A21-B25A-9FA9-D4E1-B43FC42887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F3003-8FD1-659E-E7F8-FD38F2298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61327"/>
            <a:ext cx="4114800" cy="365125"/>
          </a:xfrm>
        </p:spPr>
        <p:txBody>
          <a:bodyPr/>
          <a:lstStyle/>
          <a:p>
            <a:r>
              <a:rPr lang="en-US"/>
              <a:t>EDIT THIS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244E7-2C4C-EF82-B068-87CB804B9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12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8B2A5-CC56-6EA6-CA57-E0D0A43E0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80B7A-8621-6FE3-F391-E885C8D94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0114"/>
            <a:ext cx="6289431" cy="4094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D29F1-C785-3115-D745-20EBBAF9F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61327"/>
            <a:ext cx="4114800" cy="365125"/>
          </a:xfrm>
        </p:spPr>
        <p:txBody>
          <a:bodyPr/>
          <a:lstStyle/>
          <a:p>
            <a:r>
              <a:rPr lang="en-US" dirty="0"/>
              <a:t>EDIT THIS TITLE (insert&gt;footer &amp; header)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1AA89-A47D-CD8B-90C1-A81804EB5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525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AC415-0222-6841-3BF7-3E968E02A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9477"/>
            <a:ext cx="10515600" cy="25929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CF5AD6-6A3D-7122-01AF-96546B9C7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71E50-7F78-1096-DD4A-140B743E2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61327"/>
            <a:ext cx="4114800" cy="365125"/>
          </a:xfrm>
        </p:spPr>
        <p:txBody>
          <a:bodyPr/>
          <a:lstStyle/>
          <a:p>
            <a:r>
              <a:rPr lang="en-US"/>
              <a:t>EDIT THIS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61A84-E098-B6BF-CC55-D3F63BBD3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843097-68C0-3D86-DF59-FF0BCAC355F3}"/>
              </a:ext>
            </a:extLst>
          </p:cNvPr>
          <p:cNvSpPr/>
          <p:nvPr userDrawn="1"/>
        </p:nvSpPr>
        <p:spPr>
          <a:xfrm>
            <a:off x="-164123" y="1488831"/>
            <a:ext cx="12496800" cy="375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32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5D56F-BDB6-2E97-3ECA-898D22EB9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4B9FB-0073-672E-88BD-8985783C49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3836620"/>
          </a:xfrm>
          <a:solidFill>
            <a:srgbClr val="2D7CC0"/>
          </a:solidFill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B1C013-65E3-75B8-C583-173DF24A0D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36620"/>
          </a:xfrm>
          <a:solidFill>
            <a:srgbClr val="2D7CC0"/>
          </a:solidFill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510129-8457-E147-9365-3B3282323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61327"/>
            <a:ext cx="4114800" cy="365125"/>
          </a:xfrm>
        </p:spPr>
        <p:txBody>
          <a:bodyPr/>
          <a:lstStyle/>
          <a:p>
            <a:r>
              <a:rPr lang="en-US"/>
              <a:t>EDIT THIS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FA7DAC-6C7D-666E-3148-864A5609A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50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11DB0-7471-8061-F453-A2DFC2673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0491E-557C-281B-AFBE-477A363FE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982B3F-0F61-9712-54E3-001706DF7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795248-8807-D73C-2BD9-2D1C3026B7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B2C3F4-BF04-8B9E-D5C7-2D86828340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CA8075-CED6-0CC4-1381-897EE87F5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61327"/>
            <a:ext cx="4114800" cy="365125"/>
          </a:xfrm>
        </p:spPr>
        <p:txBody>
          <a:bodyPr/>
          <a:lstStyle/>
          <a:p>
            <a:r>
              <a:rPr lang="en-US"/>
              <a:t>EDIT THIS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AA313A-5145-D98F-B819-8028713CF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46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E3106CB-0F37-6E13-81B6-D1A86581D66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7C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D0A6A9-B8A7-02EF-E4FD-B21C30D37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258994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220425-1478-BD07-E59C-CD1BF70B6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72C47F85-7EAA-AB54-82FD-B5BE365278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2637693" y="2464361"/>
            <a:ext cx="6951785" cy="192928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50FD7B-E51A-5A1B-1D81-B00C3446231B}"/>
              </a:ext>
            </a:extLst>
          </p:cNvPr>
          <p:cNvCxnSpPr>
            <a:cxnSpLocks/>
          </p:cNvCxnSpPr>
          <p:nvPr userDrawn="1"/>
        </p:nvCxnSpPr>
        <p:spPr>
          <a:xfrm>
            <a:off x="3012831" y="3938954"/>
            <a:ext cx="9179169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2379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FB6510-FB86-E708-5C04-BA5D5B906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61327"/>
            <a:ext cx="4114800" cy="365125"/>
          </a:xfrm>
        </p:spPr>
        <p:txBody>
          <a:bodyPr/>
          <a:lstStyle/>
          <a:p>
            <a:r>
              <a:rPr lang="en-US"/>
              <a:t>EDIT THIS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A130C-3929-0727-225B-386FF79E9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89CF06-A03A-DB47-2E10-3AE0489BC453}"/>
              </a:ext>
            </a:extLst>
          </p:cNvPr>
          <p:cNvSpPr/>
          <p:nvPr userDrawn="1"/>
        </p:nvSpPr>
        <p:spPr>
          <a:xfrm>
            <a:off x="-304800" y="1535723"/>
            <a:ext cx="12742984" cy="328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9C04C-D512-DE56-1227-76C1D874C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723"/>
            <a:ext cx="3932237" cy="1600200"/>
          </a:xfrm>
        </p:spPr>
        <p:txBody>
          <a:bodyPr anchor="ctr" anchorCtr="0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E0CFB-40BA-4052-5430-531D9C018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84375"/>
            <a:ext cx="6172200" cy="3884613"/>
          </a:xfrm>
        </p:spPr>
        <p:txBody>
          <a:bodyPr anchor="ctr" anchorCtr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667C24-220D-C058-4A4C-16E7BF00B4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solidFill>
            <a:srgbClr val="2D7CC0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1DF3A5-88B7-B203-30CA-7E792053E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61327"/>
            <a:ext cx="4114800" cy="365125"/>
          </a:xfrm>
        </p:spPr>
        <p:txBody>
          <a:bodyPr/>
          <a:lstStyle/>
          <a:p>
            <a:r>
              <a:rPr lang="en-US"/>
              <a:t>EDIT THIS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32C7C4-00BD-D5A0-2659-DBBF2C989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39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040D8-3124-8637-0E55-8658BF3AC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3446"/>
            <a:ext cx="3932237" cy="1600200"/>
          </a:xfrm>
        </p:spPr>
        <p:txBody>
          <a:bodyPr anchor="ctr" anchorCtr="0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1F51ED-B907-BED6-56DC-F01A0ED0E2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711569"/>
            <a:ext cx="6172200" cy="41494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5525DE-295F-A592-E060-FA02F813EC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noFill/>
          <a:ln w="53975">
            <a:solidFill>
              <a:srgbClr val="2D7CC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932237"/>
                      <a:gd name="connsiteY0" fmla="*/ 0 h 3811588"/>
                      <a:gd name="connsiteX1" fmla="*/ 3932237 w 3932237"/>
                      <a:gd name="connsiteY1" fmla="*/ 0 h 3811588"/>
                      <a:gd name="connsiteX2" fmla="*/ 3932237 w 3932237"/>
                      <a:gd name="connsiteY2" fmla="*/ 3811588 h 3811588"/>
                      <a:gd name="connsiteX3" fmla="*/ 0 w 3932237"/>
                      <a:gd name="connsiteY3" fmla="*/ 3811588 h 3811588"/>
                      <a:gd name="connsiteX4" fmla="*/ 0 w 3932237"/>
                      <a:gd name="connsiteY4" fmla="*/ 0 h 381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32237" h="3811588" extrusionOk="0">
                        <a:moveTo>
                          <a:pt x="0" y="0"/>
                        </a:moveTo>
                        <a:cubicBezTo>
                          <a:pt x="1504993" y="118645"/>
                          <a:pt x="2313253" y="116012"/>
                          <a:pt x="3932237" y="0"/>
                        </a:cubicBezTo>
                        <a:cubicBezTo>
                          <a:pt x="3799355" y="665952"/>
                          <a:pt x="4017188" y="2557953"/>
                          <a:pt x="3932237" y="3811588"/>
                        </a:cubicBezTo>
                        <a:cubicBezTo>
                          <a:pt x="2451115" y="3946188"/>
                          <a:pt x="1314834" y="3654392"/>
                          <a:pt x="0" y="3811588"/>
                        </a:cubicBezTo>
                        <a:cubicBezTo>
                          <a:pt x="-20187" y="2430092"/>
                          <a:pt x="-152480" y="143349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anchor="ctr" anchorCtr="1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407A10-9603-A0FB-03E7-5946B1B19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61327"/>
            <a:ext cx="4114800" cy="365125"/>
          </a:xfrm>
        </p:spPr>
        <p:txBody>
          <a:bodyPr/>
          <a:lstStyle/>
          <a:p>
            <a:r>
              <a:rPr lang="en-US"/>
              <a:t>EDIT THIS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BDC471-503E-7974-7C38-3A2F1D80F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01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1FF4A65-317C-7221-C578-C4871ABEC51C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2D7C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2AA7AC-D20C-D99A-8C6C-4C26D5F7E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ADE2AA-A25F-0115-18F8-6BDDC149C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0285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9105B-767F-9F47-26CA-6C13FBB10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6132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r>
              <a:rPr lang="en-US" dirty="0"/>
              <a:t>EDIT THIS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D1DC3-0A1F-198A-AD68-8345CCC9FB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fld id="{79D1E744-2F6F-7B44-BB9F-862CBFF1EAE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E1A95E-D255-708C-943A-A48BF03927B7}"/>
              </a:ext>
            </a:extLst>
          </p:cNvPr>
          <p:cNvCxnSpPr>
            <a:cxnSpLocks/>
          </p:cNvCxnSpPr>
          <p:nvPr userDrawn="1"/>
        </p:nvCxnSpPr>
        <p:spPr>
          <a:xfrm>
            <a:off x="-257908" y="1690688"/>
            <a:ext cx="12578862" cy="0"/>
          </a:xfrm>
          <a:prstGeom prst="line">
            <a:avLst/>
          </a:prstGeom>
          <a:ln w="34925">
            <a:solidFill>
              <a:srgbClr val="2D7C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8D9EF9F4-4DD0-CFF2-7F7A-7CDD3CD7F45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191823" y="6287982"/>
            <a:ext cx="1808354" cy="50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80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2D7CC0"/>
          </a:solidFill>
          <a:latin typeface="Gotham Book" pitchFamily="2" charset="0"/>
          <a:ea typeface="+mj-ea"/>
          <a:cs typeface="Gotham Book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B33F8-362C-2215-804F-9261D27226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NEW PRODUCTS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97B071-79F5-A90C-2591-04EC12792E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359901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27EC8-24CD-AB7A-A690-3B0D540AE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7ABAD9-F6D7-7B61-9FC1-3B82207FA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TAPE-LED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C35701-1793-F069-CAF0-B2DE70524A9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Available in 5’, 15’ and 30’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Silicone encased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82EB72-96A6-8C73-310C-B6CD016C6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10</a:t>
            </a:fld>
            <a:endParaRPr lang="en-US"/>
          </a:p>
        </p:txBody>
      </p:sp>
      <p:pic>
        <p:nvPicPr>
          <p:cNvPr id="9" name="Picture Placeholder 8" descr="A close-up of a roll of led tape&#10;&#10;Description automatically generated">
            <a:extLst>
              <a:ext uri="{FF2B5EF4-FFF2-40B4-BE49-F238E27FC236}">
                <a16:creationId xmlns:a16="http://schemas.microsoft.com/office/drawing/2014/main" id="{FA579AE0-822C-5BAA-2574-D5277187831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12" t="29000" b="14540"/>
          <a:stretch/>
        </p:blipFill>
        <p:spPr>
          <a:xfrm>
            <a:off x="4817477" y="1889759"/>
            <a:ext cx="7374523" cy="3971291"/>
          </a:xfrm>
        </p:spPr>
      </p:pic>
    </p:spTree>
    <p:extLst>
      <p:ext uri="{BB962C8B-B14F-4D97-AF65-F5344CB8AC3E}">
        <p14:creationId xmlns:p14="http://schemas.microsoft.com/office/powerpoint/2010/main" val="1009326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766CA-0CAD-EE66-A3E7-88564E6C6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178757-C5AC-8003-0E56-FE90D95F8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TAPE-BT</a:t>
            </a:r>
          </a:p>
        </p:txBody>
      </p:sp>
      <p:pic>
        <p:nvPicPr>
          <p:cNvPr id="7" name="Picture Placeholder 6" descr="A close up of a strip of lights&#10;&#10;Description automatically generated">
            <a:extLst>
              <a:ext uri="{FF2B5EF4-FFF2-40B4-BE49-F238E27FC236}">
                <a16:creationId xmlns:a16="http://schemas.microsoft.com/office/drawing/2014/main" id="{866BE967-523D-4C2D-C0C9-5EF13634D0E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4540" b="14540"/>
          <a:stretch>
            <a:fillRect/>
          </a:stretch>
        </p:blipFill>
        <p:spPr>
          <a:xfrm>
            <a:off x="4772025" y="639593"/>
            <a:ext cx="7419975" cy="4988342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430151-6170-70E9-DA71-939D36EEA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Bluetooth fixture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Available in 5’ and 15’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RBGW color-changing capabilities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Dimmable white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Silicone encased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0D81E5-5713-94B8-3283-5D255A185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57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6F2C0-D176-2B2E-BE6D-B859F3A48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90517-EE8A-C80A-9233-0AE0E7073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7323" y="2918191"/>
            <a:ext cx="10515600" cy="1325563"/>
          </a:xfrm>
        </p:spPr>
        <p:txBody>
          <a:bodyPr/>
          <a:lstStyle/>
          <a:p>
            <a:r>
              <a:rPr lang="en-US" dirty="0"/>
              <a:t>MINI LIGHTS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735779-54DC-048D-88F9-A8DBEBD58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91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31471-B141-391E-7E8B-E7DEF3E35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8DB959-A34D-857A-20E1-0EB5108C4F15}"/>
              </a:ext>
            </a:extLst>
          </p:cNvPr>
          <p:cNvSpPr/>
          <p:nvPr/>
        </p:nvSpPr>
        <p:spPr>
          <a:xfrm>
            <a:off x="0" y="0"/>
            <a:ext cx="12192000" cy="6107892"/>
          </a:xfrm>
          <a:prstGeom prst="rect">
            <a:avLst/>
          </a:prstGeom>
          <a:solidFill>
            <a:schemeClr val="bg1">
              <a:lumMod val="85000"/>
              <a:alpha val="6059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C3641A-9656-F843-2F23-7089BB6A3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ML45-LED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F5C76B4-77A9-03F4-B2A8-A16005D21A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384" b="16384"/>
          <a:stretch>
            <a:fillRect/>
          </a:stretch>
        </p:blipFill>
        <p:spPr>
          <a:xfrm rot="16819814">
            <a:off x="5706609" y="1056050"/>
            <a:ext cx="6172200" cy="4149481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CA922C-9E89-D354-8F7F-79F3B4020B2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Mini light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Aged Brass Finish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Premium Black Overcoat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65F942-AF2D-4FA0-64C2-8B6ECB4E7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53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547C4-D15C-1E29-1C4D-3480B8B31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876C0C-2BAD-4C44-DCC6-4FAE8049545E}"/>
              </a:ext>
            </a:extLst>
          </p:cNvPr>
          <p:cNvSpPr/>
          <p:nvPr/>
        </p:nvSpPr>
        <p:spPr>
          <a:xfrm>
            <a:off x="0" y="0"/>
            <a:ext cx="12192000" cy="6107892"/>
          </a:xfrm>
          <a:prstGeom prst="rect">
            <a:avLst/>
          </a:prstGeom>
          <a:solidFill>
            <a:schemeClr val="bg1">
              <a:lumMod val="85000"/>
              <a:alpha val="6059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3BE3A6-941D-7D67-12B7-98F1BA0BE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ML55-LED</a:t>
            </a:r>
          </a:p>
        </p:txBody>
      </p:sp>
      <p:pic>
        <p:nvPicPr>
          <p:cNvPr id="7" name="Picture Placeholder 6" descr="A close-up of a candle&#10;&#10;Description automatically generated">
            <a:extLst>
              <a:ext uri="{FF2B5EF4-FFF2-40B4-BE49-F238E27FC236}">
                <a16:creationId xmlns:a16="http://schemas.microsoft.com/office/drawing/2014/main" id="{7B27392A-8153-B35F-F72D-FC0DD144602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384" b="16384"/>
          <a:stretch>
            <a:fillRect/>
          </a:stretch>
        </p:blipFill>
        <p:spPr>
          <a:xfrm rot="16574966">
            <a:off x="5173006" y="542268"/>
            <a:ext cx="7390133" cy="496828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F15002-D8F8-A48C-BA9B-7D66FDF94BA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Mini light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43ED5E-550D-7FFE-D27F-41EC5F286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699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12C02-92C3-52AD-E44E-D9AF05A80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E20C4C-AE75-859F-486B-713C6EBB3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ML65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77E746-5B0A-A08D-865B-B02A74DE442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Mini light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Aged Brass Finish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Premium Black Overcoat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383961-5309-92AD-C6E1-A3886E2CA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15</a:t>
            </a:fld>
            <a:endParaRPr lang="en-US"/>
          </a:p>
        </p:txBody>
      </p:sp>
      <p:pic>
        <p:nvPicPr>
          <p:cNvPr id="11" name="Picture Placeholder 10" descr="A close up of a metal object&#10;&#10;Description automatically generated">
            <a:extLst>
              <a:ext uri="{FF2B5EF4-FFF2-40B4-BE49-F238E27FC236}">
                <a16:creationId xmlns:a16="http://schemas.microsoft.com/office/drawing/2014/main" id="{18A69504-31D4-BDCF-97B5-4E844F653EB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4540" b="4418"/>
          <a:stretch/>
        </p:blipFill>
        <p:spPr>
          <a:xfrm>
            <a:off x="5363686" y="623193"/>
            <a:ext cx="6828314" cy="5245795"/>
          </a:xfrm>
        </p:spPr>
      </p:pic>
    </p:spTree>
    <p:extLst>
      <p:ext uri="{BB962C8B-B14F-4D97-AF65-F5344CB8AC3E}">
        <p14:creationId xmlns:p14="http://schemas.microsoft.com/office/powerpoint/2010/main" val="760524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D8C29-8F53-EFAC-2398-F01981BBA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ITIMERPRO-2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3AF029-2089-BCD9-E824-7CE3C07B9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889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50508-44CF-E481-9237-0944D6BE5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BE484F-06BF-377D-D424-675E5BF98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iTimerPRO-2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455F0F-F8DE-9742-D3E7-0FA1935C154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Astronomical timer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Connects with Bluetooth and </a:t>
            </a:r>
            <a:r>
              <a:rPr lang="en-US" dirty="0" err="1"/>
              <a:t>WiFi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74E589-717D-C7B8-C987-AF5A02AEC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17</a:t>
            </a:fld>
            <a:endParaRPr lang="en-US"/>
          </a:p>
        </p:txBody>
      </p:sp>
      <p:pic>
        <p:nvPicPr>
          <p:cNvPr id="12" name="Picture Placeholder 11" descr="A close-up of a device&#10;&#10;Description automatically generated">
            <a:extLst>
              <a:ext uri="{FF2B5EF4-FFF2-40B4-BE49-F238E27FC236}">
                <a16:creationId xmlns:a16="http://schemas.microsoft.com/office/drawing/2014/main" id="{CDDFEAAC-4BCC-D3A8-8B3D-1B1BB0566DC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1800" b="9038"/>
          <a:stretch/>
        </p:blipFill>
        <p:spPr>
          <a:xfrm>
            <a:off x="6363931" y="-94957"/>
            <a:ext cx="4493338" cy="6267157"/>
          </a:xfrm>
        </p:spPr>
      </p:pic>
    </p:spTree>
    <p:extLst>
      <p:ext uri="{BB962C8B-B14F-4D97-AF65-F5344CB8AC3E}">
        <p14:creationId xmlns:p14="http://schemas.microsoft.com/office/powerpoint/2010/main" val="241618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453BB-A416-698A-9A1D-F0B487462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7E463-8081-0309-7BF7-57A3FAA51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BT-ALLY-A19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75F2BF-D8D9-6BD8-3A65-F3018782B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269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E6E80-40E3-EB7A-89A0-AC1EEB5E9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EF9F71-9A45-2F53-AA74-D133A1EA3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BT-ALLY-A19</a:t>
            </a:r>
          </a:p>
        </p:txBody>
      </p:sp>
      <p:pic>
        <p:nvPicPr>
          <p:cNvPr id="7" name="Picture Placeholder 6" descr="A light bulb with a black background&#10;&#10;Description automatically generated">
            <a:extLst>
              <a:ext uri="{FF2B5EF4-FFF2-40B4-BE49-F238E27FC236}">
                <a16:creationId xmlns:a16="http://schemas.microsoft.com/office/drawing/2014/main" id="{1F5DDF3B-6BB2-B7FA-2EB2-790CB190B99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4788" b="24788"/>
          <a:stretch>
            <a:fillRect/>
          </a:stretch>
        </p:blipFill>
        <p:spPr>
          <a:xfrm>
            <a:off x="4101148" y="0"/>
            <a:ext cx="8718096" cy="586105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60CC0B-5A55-B696-1B3A-2EC4BC24250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Control with Bluetooth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RBGW color-changing capabilities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Dimmable white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79450A-6775-B2DC-E023-87A0ACB42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87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F5978-998A-8BC4-C483-BD5FC396C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7323" y="2918191"/>
            <a:ext cx="10515600" cy="1325563"/>
          </a:xfrm>
        </p:spPr>
        <p:txBody>
          <a:bodyPr/>
          <a:lstStyle/>
          <a:p>
            <a:r>
              <a:rPr lang="en-US" dirty="0"/>
              <a:t>HSC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02A8DC-4B39-D425-EF87-7244DFFA4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74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E308F7-EF71-FD11-CBBC-2F2A7341B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HSC-BL2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820348-4A45-EED9-A5C7-DDB507F303A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Heavy Sand-Cast Bronze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Adjustable shroud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Smaller bullet light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6DDA0B-FAD6-C858-2AA2-866CD57E5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3</a:t>
            </a:fld>
            <a:endParaRPr lang="en-US"/>
          </a:p>
        </p:txBody>
      </p:sp>
      <p:pic>
        <p:nvPicPr>
          <p:cNvPr id="12" name="Picture Placeholder 11" descr="A close-up of a lamp&#10;&#10;Description automatically generated">
            <a:extLst>
              <a:ext uri="{FF2B5EF4-FFF2-40B4-BE49-F238E27FC236}">
                <a16:creationId xmlns:a16="http://schemas.microsoft.com/office/drawing/2014/main" id="{B39AC994-05BF-6EA6-EE14-A7DEBCE58C1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1395" t="5178" b="5178"/>
          <a:stretch/>
        </p:blipFill>
        <p:spPr>
          <a:xfrm>
            <a:off x="5671746" y="-259492"/>
            <a:ext cx="8661616" cy="8487802"/>
          </a:xfrm>
        </p:spPr>
      </p:pic>
    </p:spTree>
    <p:extLst>
      <p:ext uri="{BB962C8B-B14F-4D97-AF65-F5344CB8AC3E}">
        <p14:creationId xmlns:p14="http://schemas.microsoft.com/office/powerpoint/2010/main" val="3206617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F1B6A-6BD9-B4F0-FF52-1B8E37DE1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0672CA-87A5-C7A3-E994-7662EB44B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HSC-BL3-BT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5CC8DF-E389-740B-F084-58B785C12AF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Heavy Sand-Cast Bronze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Bluetooth fixture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Adjustable shroud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04EF6C-1C92-A71A-F49D-548B02A99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4</a:t>
            </a:fld>
            <a:endParaRPr lang="en-US"/>
          </a:p>
        </p:txBody>
      </p:sp>
      <p:pic>
        <p:nvPicPr>
          <p:cNvPr id="2" name="Picture Placeholder 7" descr="A light fixture with a yellow light&#10;&#10;Description automatically generated">
            <a:extLst>
              <a:ext uri="{FF2B5EF4-FFF2-40B4-BE49-F238E27FC236}">
                <a16:creationId xmlns:a16="http://schemas.microsoft.com/office/drawing/2014/main" id="{3D59301D-20B5-A129-9778-C45687B5326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178" b="5178"/>
          <a:stretch>
            <a:fillRect/>
          </a:stretch>
        </p:blipFill>
        <p:spPr>
          <a:xfrm>
            <a:off x="1292415" y="-746235"/>
            <a:ext cx="12843381" cy="8634419"/>
          </a:xfrm>
        </p:spPr>
      </p:pic>
    </p:spTree>
    <p:extLst>
      <p:ext uri="{BB962C8B-B14F-4D97-AF65-F5344CB8AC3E}">
        <p14:creationId xmlns:p14="http://schemas.microsoft.com/office/powerpoint/2010/main" val="1657342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F2582-0F48-3B8D-4A5A-F67F8F0FD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40A5A6-0225-F531-F159-8044E845E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HSC-PL2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F259609-2AD4-8C9A-1173-8838B1F202D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Heavy Sand-Cast Bronze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Patterned-cutout hat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19145E-A2AE-6D66-3AC4-8344AED11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5</a:t>
            </a:fld>
            <a:endParaRPr lang="en-US"/>
          </a:p>
        </p:txBody>
      </p:sp>
      <p:pic>
        <p:nvPicPr>
          <p:cNvPr id="11" name="Picture Placeholder 10" descr="A close-up of a lamp&#10;&#10;Description automatically generated">
            <a:extLst>
              <a:ext uri="{FF2B5EF4-FFF2-40B4-BE49-F238E27FC236}">
                <a16:creationId xmlns:a16="http://schemas.microsoft.com/office/drawing/2014/main" id="{84D4749A-C031-B663-C8F9-DBFC2B2E491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1" t="6694" r="-51" b="40694"/>
          <a:stretch/>
        </p:blipFill>
        <p:spPr>
          <a:xfrm>
            <a:off x="5354624" y="698156"/>
            <a:ext cx="6837376" cy="5461687"/>
          </a:xfrm>
        </p:spPr>
      </p:pic>
    </p:spTree>
    <p:extLst>
      <p:ext uri="{BB962C8B-B14F-4D97-AF65-F5344CB8AC3E}">
        <p14:creationId xmlns:p14="http://schemas.microsoft.com/office/powerpoint/2010/main" val="3897074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41636-9E7D-C377-8DA4-8988875FB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D0D59A-36DF-A3C5-0ABB-A9D86A346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HSC-PL3</a:t>
            </a:r>
          </a:p>
        </p:txBody>
      </p:sp>
      <p:pic>
        <p:nvPicPr>
          <p:cNvPr id="7" name="Picture Placeholder 6" descr="A close-up of a lamp&#10;&#10;Description automatically generated">
            <a:extLst>
              <a:ext uri="{FF2B5EF4-FFF2-40B4-BE49-F238E27FC236}">
                <a16:creationId xmlns:a16="http://schemas.microsoft.com/office/drawing/2014/main" id="{C0F296ED-BE4A-AE75-A781-696C710A2A6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244" b="37528"/>
          <a:stretch/>
        </p:blipFill>
        <p:spPr>
          <a:xfrm>
            <a:off x="5674292" y="1012017"/>
            <a:ext cx="5941062" cy="5162003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AE4D5B-4527-0A23-DBDE-56DE254A7C4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Heavy Sand-Cast Bronze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Large collar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E7B7D5-5EF2-B37D-E7B0-97D5A8967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12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A0147-42E2-42E1-F665-5399D36FA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33F57B-DF04-197E-C78A-9F5D7CCE7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HSC-PL4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8610C56-7111-FB79-B740-063507608F9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8035" b="29748"/>
          <a:stretch/>
        </p:blipFill>
        <p:spPr>
          <a:xfrm>
            <a:off x="5263984" y="957300"/>
            <a:ext cx="6585680" cy="5221079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1BB2B3-3979-C4BB-DE49-7E9F24CEE00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Heavy Sand-Cast Bronze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Square based hat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C20F32-84F1-03F5-6567-42EF98FCD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15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6B737-014F-5046-F4C3-53055E57A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D3586-BF51-BA27-CAC9-96133C1F3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7323" y="2918191"/>
            <a:ext cx="10515600" cy="1325563"/>
          </a:xfrm>
        </p:spPr>
        <p:txBody>
          <a:bodyPr/>
          <a:lstStyle/>
          <a:p>
            <a:r>
              <a:rPr lang="en-US" dirty="0"/>
              <a:t>HARDSCAPE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DEC153-CB4E-E235-A741-E8C3E3506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64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FA002-7D21-32F9-486D-956BFD588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E04C8D-005E-5A1F-6041-9EBD1D672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SL80-BT</a:t>
            </a:r>
          </a:p>
        </p:txBody>
      </p:sp>
      <p:pic>
        <p:nvPicPr>
          <p:cNvPr id="7" name="Picture Placeholder 6" descr="A light fixture with lights on&#10;&#10;Description automatically generated">
            <a:extLst>
              <a:ext uri="{FF2B5EF4-FFF2-40B4-BE49-F238E27FC236}">
                <a16:creationId xmlns:a16="http://schemas.microsoft.com/office/drawing/2014/main" id="{68203E0E-A373-A3D1-1D75-5294F274A1E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4511" b="14511"/>
          <a:stretch>
            <a:fillRect/>
          </a:stretch>
        </p:blipFill>
        <p:spPr>
          <a:xfrm rot="21376228">
            <a:off x="4299727" y="-37069"/>
            <a:ext cx="7982889" cy="5366781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186A80-FCA5-13EA-142A-F5D7A5FE0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Bluetooth fixture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RBGW color-changing capabilities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Dimmable white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Aged Brass Finish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Premium Black Overcoat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56D07C-0A08-D454-89BF-792BDD6C0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541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4887</TotalTime>
  <Words>144</Words>
  <Application>Microsoft Macintosh PowerPoint</Application>
  <PresentationFormat>Widescreen</PresentationFormat>
  <Paragraphs>74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Aptos</vt:lpstr>
      <vt:lpstr>Arial</vt:lpstr>
      <vt:lpstr>Gotham Bold</vt:lpstr>
      <vt:lpstr>Gotham Book</vt:lpstr>
      <vt:lpstr>Gotham Medium</vt:lpstr>
      <vt:lpstr>Office Theme</vt:lpstr>
      <vt:lpstr>NEW PRODUCTS</vt:lpstr>
      <vt:lpstr>HSC</vt:lpstr>
      <vt:lpstr>HSC-BL2</vt:lpstr>
      <vt:lpstr>HSC-BL3-BT</vt:lpstr>
      <vt:lpstr>HSC-PL2</vt:lpstr>
      <vt:lpstr>HSC-PL3</vt:lpstr>
      <vt:lpstr>HSC-PL4</vt:lpstr>
      <vt:lpstr>HARDSCAPE</vt:lpstr>
      <vt:lpstr>SL80-BT</vt:lpstr>
      <vt:lpstr>TAPE-LED</vt:lpstr>
      <vt:lpstr>TAPE-BT</vt:lpstr>
      <vt:lpstr>MINI LIGHTS</vt:lpstr>
      <vt:lpstr>ML45-LED</vt:lpstr>
      <vt:lpstr>ML55-LED</vt:lpstr>
      <vt:lpstr>ML65</vt:lpstr>
      <vt:lpstr>ITIMERPRO-2</vt:lpstr>
      <vt:lpstr>iTimerPRO-2</vt:lpstr>
      <vt:lpstr>BT-ALLY-A19</vt:lpstr>
      <vt:lpstr>BT-ALLY-A19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Ethan Harwood</dc:creator>
  <cp:lastModifiedBy>Ethan Harwood</cp:lastModifiedBy>
  <cp:revision>12</cp:revision>
  <dcterms:created xsi:type="dcterms:W3CDTF">2024-10-04T14:09:30Z</dcterms:created>
  <dcterms:modified xsi:type="dcterms:W3CDTF">2024-10-22T19:59:14Z</dcterms:modified>
</cp:coreProperties>
</file>